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1" r:id="rId18"/>
    <p:sldId id="272" r:id="rId19"/>
    <p:sldId id="273" r:id="rId20"/>
    <p:sldId id="274" r:id="rId21"/>
    <p:sldId id="275" r:id="rId22"/>
    <p:sldId id="292" r:id="rId23"/>
    <p:sldId id="276" r:id="rId24"/>
    <p:sldId id="277" r:id="rId25"/>
    <p:sldId id="278" r:id="rId26"/>
    <p:sldId id="288" r:id="rId27"/>
    <p:sldId id="279" r:id="rId28"/>
    <p:sldId id="280" r:id="rId29"/>
    <p:sldId id="282" r:id="rId30"/>
    <p:sldId id="281" r:id="rId31"/>
    <p:sldId id="283" r:id="rId32"/>
    <p:sldId id="284" r:id="rId33"/>
    <p:sldId id="285" r:id="rId34"/>
    <p:sldId id="286" r:id="rId35"/>
    <p:sldId id="287" r:id="rId36"/>
    <p:sldId id="289" r:id="rId37"/>
    <p:sldId id="290" r:id="rId38"/>
    <p:sldId id="294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9DCC-ED7C-4563-A0D8-96EEAB266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B9526-A614-4F09-B4A5-644938588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9E345-2C34-4AD1-9D24-4330B8BF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1601-9023-42B3-AAB7-34B61025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AD122-2099-4130-B311-BD001A46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817B9-D7BE-4513-B553-F71A2D4D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9D41E-FEE4-459A-BD22-E9112FE5A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1732F-F2B3-4D2C-ABFE-3EDAF79C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CBDBD-7DEE-4916-B163-40A29005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E60B5-8EC3-4EDF-B829-3C51495C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8B5F6-13C7-4D5D-B38F-4C879376E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A549F-6076-4466-B2FD-AFF5D527F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15643-4D65-4C34-B6F1-F7A8914A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37C86-EAF4-4AEE-BB89-6DBD1758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B6E7E-D2A0-4F1F-BA74-359E2A7B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151E-602B-4D6B-88D0-0D6A1A2F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D965-2E06-4E96-A16E-CF0815EAA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07721-BEB0-46FE-AE94-5E98FBAB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32E30-47E5-4CDC-81EB-3BA2A38C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D8D2D-799E-4BE0-B676-CBBB40B5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6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D308-7A51-4FB1-A935-30FC75AD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EF4D8-5B46-476D-A6BF-147575317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75443-2F5A-4D44-A0CD-05BF3075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CFA32-B445-4D57-9C37-C29B0A8D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3DAEA-CFCA-4D10-AC07-A08CD664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785A-3934-43C8-9AC8-B0D2479A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2639-FB56-47CC-9977-3EF929F96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F85CF-5095-445F-B6B2-44C11EFD9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56AE5-D4B0-4A9D-837B-A6B32A0F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0686B-2579-4F2C-87CF-0C870116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C79EA-C1A0-42A0-B5A0-FB6CAF55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5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5D54-DCEE-4200-9D5F-C0142741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2514C-0A5F-4A80-823A-67C7F9B87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6BFF7-4E7D-4E0C-903C-F3C78BB6F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80BE5-F876-41C9-85D7-EB2D7EDF4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C2BDB-2846-40F9-BB14-33E6D9883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40DA5A-4718-4D49-A99E-999C6B89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AF160-7FEC-408A-A0CB-D91FF81E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7239F-9A66-4456-9B47-B30EAAD0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4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2BC4-A0CA-45E2-B3B1-DE6D988E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434D4-A8C9-4D7D-846F-95BB740B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73C2B-EC67-4E6F-A332-02156440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8556-E2B3-405E-BFF8-C221DF4A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6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1DF07-33EF-41E0-A144-19F4F0DC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81168-4366-4312-B6FF-E977939C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1842-0DD4-4BBD-8605-80BB5F68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36E3-D0F1-4AA5-B611-78E64B2D3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882C-AB69-4EF7-BD40-B54A90CC5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64069-719F-4D78-84E5-FA7FFB072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9E557-5B5B-4B1F-A164-C3C2EF72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8C5CD-54BF-49C8-B96C-89723757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B969D-D10E-48B9-B709-08D1F38B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6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1749-8CCD-40CD-9058-25A94026D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ED580-0210-4AB4-9158-8C3AB89A5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DA1D1-F093-4549-92AA-542C019B4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B320C-6064-4A3C-A606-C26734439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05694-6D89-4270-8401-D67D8726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D7495-8149-43A9-8F7E-90DB1634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1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E137-4C87-4531-B6F2-7DE9FB5B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D007C-ACF4-4043-B2DE-23E2EA8CE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DF048-DE77-44A1-8022-9E5FF4746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12886-784B-4523-B07E-7E2C6D8C39F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F73E4-2418-4084-B3E4-85F40DA52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51C9-EB4D-4D84-B4E2-01D79BBF3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A73F3-35C1-405E-8137-CCDC1648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4316-42CA-46ED-8F15-4329E258F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B6418-BC04-4EB2-8C0D-1925C4BC4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2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65B8-8DE1-4BD9-B562-EC68A903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Prologue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EC558-868A-408F-A539-C26EFE6FC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81DFE-702E-4B13-9267-9F9719A1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9431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BAE27-EA1D-4500-9925-4B160253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042444"/>
            <a:ext cx="8500608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08619-F4FE-42B0-8906-1C6C6A4C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Epilogue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C427D-B931-417B-A9C0-8CB1C5CEC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F2317-A8BE-40D5-B123-7B049ADA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482003" cy="908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0EC55-FF7A-4F63-8550-87CF3A30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3172619"/>
            <a:ext cx="9324975" cy="26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2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E1A0-D183-4DF5-9F53-8FDF5D89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BD1AE-228B-403F-B436-6B4DB3ED5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AD268-3BEE-4B8A-A863-29A3824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371850" cy="3739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CB2BB6-DA85-491B-8474-494FAD55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87" y="1835150"/>
            <a:ext cx="4981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7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2811-2192-4039-AED7-1888671E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3BCF5-C249-425F-B2F4-5049BC3E6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2338-C36D-427E-BD3D-B620AF44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024063"/>
            <a:ext cx="98774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8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44BF-22E3-45BE-99B2-BD1B58B9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72DF-FB03-43F9-9649-7F1E58514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388BC-BFF4-41CB-AFD4-B477A10E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24825" cy="242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08B9B-9830-42A9-978F-26A0E013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22762"/>
            <a:ext cx="39338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7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63CF-2DAF-4B80-9856-B0B42BDE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C7FC-7F7A-4CBC-B258-CCFE5289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7E530-AA3E-4962-9C47-F2480DF3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"/>
            <a:ext cx="87725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5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71A-5C83-40C5-9FC7-4830D124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the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A2FA9-0465-47D4-8C38-355978BC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D4A9E-F519-4318-9556-E8EE67AE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66775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B670D-59A3-4AF2-8EB6-9A22201E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83025"/>
            <a:ext cx="30575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5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4316-42CA-46ED-8F15-4329E258F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Race Condition Vulnerability</a:t>
            </a:r>
          </a:p>
        </p:txBody>
      </p:sp>
    </p:spTree>
    <p:extLst>
      <p:ext uri="{BB962C8B-B14F-4D97-AF65-F5344CB8AC3E}">
        <p14:creationId xmlns:p14="http://schemas.microsoft.com/office/powerpoint/2010/main" val="2993662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07FC-76D6-4115-AD18-3E87D85F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1999-8E2F-4446-B952-CC6F32D7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Race conditions in software occurs when two concurrent threads of executions occur in a way that unintentionally produces different results depending on the timing of the processes or threads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6B79F-8ACF-4ACF-AC83-47A238DF0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30" y="3429000"/>
            <a:ext cx="58864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9D2-2D67-449A-82E6-55FA94A8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Time-of-Check Time-of-Use (TOCTOU)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381AD-A774-4D41-B7E9-FE991775D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type of race condition in software</a:t>
            </a:r>
          </a:p>
          <a:p>
            <a:r>
              <a:rPr lang="en-US" dirty="0"/>
              <a:t>Occurs when checking a condition before using a resource</a:t>
            </a:r>
          </a:p>
          <a:p>
            <a:pPr lvl="1"/>
            <a:r>
              <a:rPr lang="en-US" dirty="0"/>
              <a:t>Condition may change between </a:t>
            </a:r>
            <a:r>
              <a:rPr lang="en-US" i="1" dirty="0"/>
              <a:t>time-of-check</a:t>
            </a:r>
            <a:r>
              <a:rPr lang="en-US" dirty="0"/>
              <a:t> and </a:t>
            </a:r>
            <a:r>
              <a:rPr lang="en-US" i="1" dirty="0"/>
              <a:t>time-of-use</a:t>
            </a:r>
          </a:p>
        </p:txBody>
      </p:sp>
    </p:spTree>
    <p:extLst>
      <p:ext uri="{BB962C8B-B14F-4D97-AF65-F5344CB8AC3E}">
        <p14:creationId xmlns:p14="http://schemas.microsoft.com/office/powerpoint/2010/main" val="426632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B1EE-629A-44E0-869B-7BE80D16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Return-to-</a:t>
            </a:r>
            <a:r>
              <a:rPr lang="en-US" dirty="0" err="1"/>
              <a:t>Libc</a:t>
            </a:r>
            <a:r>
              <a:rPr lang="en-US" dirty="0"/>
              <a:t>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7B5CE-8D33-4489-903E-75FBFC55E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D2AA4-EA8D-407D-BEBF-FDAB218FF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781425" cy="3019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06CBC-1A36-47CC-888E-0F20F926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69" y="1861134"/>
            <a:ext cx="48577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8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ECBC-3F2B-4E1E-BC7F-86EE8804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Vulnerable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4FA13-8FB9-43A4-9021-BE3789B66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95277"/>
            <a:ext cx="10515600" cy="861135"/>
          </a:xfrm>
        </p:spPr>
        <p:txBody>
          <a:bodyPr/>
          <a:lstStyle/>
          <a:p>
            <a:r>
              <a:rPr lang="en-US" dirty="0"/>
              <a:t>Race condition can be achieved using </a:t>
            </a:r>
            <a:r>
              <a:rPr lang="en-US" i="1" dirty="0" err="1"/>
              <a:t>symlink</a:t>
            </a:r>
            <a:r>
              <a:rPr lang="en-US" i="1" dirty="0"/>
              <a:t> – </a:t>
            </a:r>
            <a:r>
              <a:rPr lang="en-US" dirty="0"/>
              <a:t>a special kind of file that points to another file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01D15-81FE-4627-9AA6-0B6E8664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19" y="1850162"/>
            <a:ext cx="8967800" cy="31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9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943E-00D5-4338-86E0-B03347A6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Code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F4FFD-67BB-4275-8B80-C1B906299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1517D-F9A9-4CDF-BA74-319E7B01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71" y="1825625"/>
            <a:ext cx="6897857" cy="41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1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3288-3407-4DF9-8862-DC478771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F5F700-C613-4623-B63D-7B3E48620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148" y="1690687"/>
            <a:ext cx="9058052" cy="49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0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591E-C270-44B3-BD67-D6F4A784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BE588-4B44-4429-8DF3-A0CE06EB8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change </a:t>
            </a:r>
            <a:r>
              <a:rPr lang="en-US" i="1" dirty="0" err="1"/>
              <a:t>symlink</a:t>
            </a:r>
            <a:r>
              <a:rPr lang="en-US" dirty="0"/>
              <a:t> too early – access() will fail</a:t>
            </a:r>
          </a:p>
          <a:p>
            <a:r>
              <a:rPr lang="en-US" dirty="0"/>
              <a:t>Too late : file already opened</a:t>
            </a:r>
          </a:p>
          <a:p>
            <a:r>
              <a:rPr lang="en-US" dirty="0"/>
              <a:t>Change has to be made in the TOC and TOU window</a:t>
            </a:r>
          </a:p>
          <a:p>
            <a:r>
              <a:rPr lang="en-US" dirty="0"/>
              <a:t>If we try enough times – we may get lucky!</a:t>
            </a:r>
          </a:p>
          <a:p>
            <a:pPr lvl="1"/>
            <a:r>
              <a:rPr lang="en-US" dirty="0"/>
              <a:t>And all we need is to succeed once!</a:t>
            </a:r>
          </a:p>
        </p:txBody>
      </p:sp>
    </p:spTree>
    <p:extLst>
      <p:ext uri="{BB962C8B-B14F-4D97-AF65-F5344CB8AC3E}">
        <p14:creationId xmlns:p14="http://schemas.microsoft.com/office/powerpoint/2010/main" val="1510037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31C7-0100-4892-ABD3-4A1FC30F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1332C-CB06-48D4-BECF-4320B1A3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B77FD-7936-4883-BF53-375E3091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919287"/>
            <a:ext cx="80391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39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60C3-3930-44A6-A188-1E5D498A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A46A3-58F3-4772-83EB-047312006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1A919-5C6E-4CBA-A66E-6D9207BE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315325" cy="318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35F61-67FF-4B44-850D-1A90F804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958"/>
            <a:ext cx="72199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6BB2-6581-4C5A-803C-A1C89D50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8190-96C2-47FA-9E54-9294814E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4FE63-1BBE-4A28-8BDD-053B8D11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68006"/>
            <a:ext cx="10452681" cy="756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445B7-829C-4AB1-B5C6-F0D2544F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4" y="2096690"/>
            <a:ext cx="4754125" cy="151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96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4340-73F2-4B91-865B-05085C7F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File : /</a:t>
            </a:r>
            <a:r>
              <a:rPr lang="en-US" dirty="0" err="1"/>
              <a:t>etc</a:t>
            </a:r>
            <a:r>
              <a:rPr lang="en-US" dirty="0"/>
              <a:t>/password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22F3F2-F134-422E-8F3A-C911D2ED3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7681"/>
            <a:ext cx="5695950" cy="67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52196-563E-45B2-8AC4-4D34C8EA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585349"/>
            <a:ext cx="9465841" cy="907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BE8B1-370F-4A93-ADFB-83D1D2BB4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43956"/>
            <a:ext cx="4543425" cy="31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1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CC40-2D7B-438B-9BD8-D6101E99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934D5-81E2-456D-9D66-410403AB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two processes that “race” against each other.</a:t>
            </a:r>
          </a:p>
          <a:p>
            <a:pPr lvl="1"/>
            <a:r>
              <a:rPr lang="en-US" dirty="0"/>
              <a:t>Target process : runs the privileged program</a:t>
            </a:r>
          </a:p>
          <a:p>
            <a:pPr lvl="1"/>
            <a:r>
              <a:rPr lang="en-US" dirty="0"/>
              <a:t>Attack process : Our program designed to launch the attack</a:t>
            </a:r>
          </a:p>
          <a:p>
            <a:r>
              <a:rPr lang="en-US" dirty="0"/>
              <a:t>Run the vulnerable program in an infinite loop</a:t>
            </a:r>
          </a:p>
          <a:p>
            <a:r>
              <a:rPr lang="en-US" dirty="0"/>
              <a:t>Take input the string we want to put in /</a:t>
            </a:r>
            <a:r>
              <a:rPr lang="en-US" dirty="0" err="1"/>
              <a:t>etc</a:t>
            </a:r>
            <a:r>
              <a:rPr lang="en-US" dirty="0"/>
              <a:t>/password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6A1F9-9F1B-40B5-9081-F107BD10F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4243388"/>
            <a:ext cx="8299831" cy="22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28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A531-A2C0-41DB-B2A5-1E5CECB3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6D06-2B2F-48E1-B2A5-16FC5CEFA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4A613-EEB9-4D04-8A9F-96BE589C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24" y="1690688"/>
            <a:ext cx="7812951" cy="50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1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72EE-AE9A-4D07-A9F3-48E65A8E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7983-A886-4464-BCD6-49B8CF80E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23EDB-A5A6-4BE9-A3F1-709D7293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8583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01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1F65F-7276-493C-A2CB-157AC0F9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The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A308D3-CCC6-4F32-B8E0-DA2E97E92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4275" y="1801019"/>
            <a:ext cx="8663450" cy="38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95A1-9CAC-43F0-AE94-F27AA8D9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3DDD-027D-47A0-9D22-039FBB231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842B9-2C79-46E0-9D0D-D1DC07F4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991475" cy="52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42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9644-B24C-454D-A2F4-8E49EEBD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35-C535-4662-9F8E-223A02CBD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Operation</a:t>
            </a:r>
          </a:p>
          <a:p>
            <a:pPr lvl="1"/>
            <a:r>
              <a:rPr lang="en-US" dirty="0"/>
              <a:t>Completely eliminate the </a:t>
            </a:r>
            <a:r>
              <a:rPr lang="en-US" i="1" dirty="0"/>
              <a:t>window </a:t>
            </a:r>
            <a:r>
              <a:rPr lang="en-US" dirty="0"/>
              <a:t>between TOC and TOU by making checking and usage atomic</a:t>
            </a:r>
          </a:p>
          <a:p>
            <a:pPr lvl="1"/>
            <a:r>
              <a:rPr lang="en-US" dirty="0"/>
              <a:t>Need support at the OS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78579-5B6E-40AB-9FDC-F9DE018A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01" y="3772694"/>
            <a:ext cx="4771476" cy="524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310CA-3D8B-4175-BD4E-ADAF37F1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80" y="4517628"/>
            <a:ext cx="6660412" cy="5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56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9644-B24C-454D-A2F4-8E49EEBD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35-C535-4662-9F8E-223A02CBD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Repeating check and use</a:t>
            </a:r>
          </a:p>
          <a:p>
            <a:pPr lvl="1"/>
            <a:r>
              <a:rPr lang="en-US" dirty="0"/>
              <a:t>Attacker has to win many race conditions at once</a:t>
            </a:r>
          </a:p>
          <a:p>
            <a:pPr lvl="1"/>
            <a:r>
              <a:rPr lang="en-US" dirty="0"/>
              <a:t>Makes the program relatively safer</a:t>
            </a:r>
          </a:p>
        </p:txBody>
      </p:sp>
    </p:spTree>
    <p:extLst>
      <p:ext uri="{BB962C8B-B14F-4D97-AF65-F5344CB8AC3E}">
        <p14:creationId xmlns:p14="http://schemas.microsoft.com/office/powerpoint/2010/main" val="1580807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9644-B24C-454D-A2F4-8E49EEBD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Countermeasures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8C360-2350-4B33-82CE-81A25F87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3" y="6350"/>
            <a:ext cx="6097249" cy="4575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8B1667-2738-45F4-B167-062BA6729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93" y="4095750"/>
            <a:ext cx="5943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59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AC12-C088-43A7-9931-F2249C80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500BD-90F9-4CE4-89FF-A9D56E498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848B4-A2EC-45F0-8246-8AE07810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4201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3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9644-B24C-454D-A2F4-8E49EEBD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35-C535-4662-9F8E-223A02CBD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Sticky </a:t>
            </a:r>
            <a:r>
              <a:rPr lang="en-US" i="1" dirty="0" err="1"/>
              <a:t>symlink</a:t>
            </a:r>
            <a:r>
              <a:rPr lang="en-US" dirty="0"/>
              <a:t> protection</a:t>
            </a:r>
          </a:p>
          <a:p>
            <a:pPr lvl="1"/>
            <a:r>
              <a:rPr lang="en-US" dirty="0"/>
              <a:t>Prevents programs from following </a:t>
            </a:r>
            <a:r>
              <a:rPr lang="en-US" i="1" dirty="0" err="1"/>
              <a:t>symlinks</a:t>
            </a:r>
            <a:r>
              <a:rPr lang="en-US" dirty="0"/>
              <a:t> under certain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A71CF-00B8-4129-83EB-43EA30E4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5419"/>
            <a:ext cx="72390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6962B-6EDF-4F20-AC2F-FC75A58E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75" y="3286919"/>
            <a:ext cx="91344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64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9644-B24C-454D-A2F4-8E49EEBD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35-C535-4662-9F8E-223A02CBD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 of least privilege</a:t>
            </a:r>
          </a:p>
          <a:p>
            <a:pPr lvl="1"/>
            <a:r>
              <a:rPr lang="en-US" dirty="0"/>
              <a:t>Program should not run in a higher privilege than what is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B55F1-F0AA-4045-9D1C-8D7FC776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7819"/>
            <a:ext cx="75057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6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4316-42CA-46ED-8F15-4329E258F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Format String Vulnerability</a:t>
            </a:r>
          </a:p>
        </p:txBody>
      </p:sp>
    </p:spTree>
    <p:extLst>
      <p:ext uri="{BB962C8B-B14F-4D97-AF65-F5344CB8AC3E}">
        <p14:creationId xmlns:p14="http://schemas.microsoft.com/office/powerpoint/2010/main" val="4182218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0F33-7A59-493F-9B69-579BC1F0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variable no. of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00CDE-59C9-480C-A6D3-C8399705B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7FE2A-990D-4F1E-BABE-88D39D9B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962900" cy="352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50791-96A7-4DC6-BFF3-E8C70B46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84812"/>
            <a:ext cx="59531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0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3DA5-F431-492C-8947-045F8B52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09"/>
            <a:ext cx="10515600" cy="1325563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FA8F-0EB5-49BA-9384-4306DE0A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A24AC-BDE4-4BBD-8EEE-4FA15D8C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31" y="1266825"/>
            <a:ext cx="6276975" cy="559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5D02A-ABE6-49C6-8D14-898FA22A6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94" y="4616450"/>
            <a:ext cx="5895975" cy="55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E8A49-ED98-48FA-B2AD-48E3A7A9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75" y="5110956"/>
            <a:ext cx="25146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89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E04C-A03F-447A-861B-297ED64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CF7D-6750-48E6-8EC1-1E8509F7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345A3-057F-414D-A1A8-E1021326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03" y="204187"/>
            <a:ext cx="4181475" cy="244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DB1322-8E3A-4215-AF57-D369AF88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03" y="2435419"/>
            <a:ext cx="66675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48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E04C-A03F-447A-861B-297ED64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CF7D-6750-48E6-8EC1-1E8509F7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792BE-D325-40E7-B5B3-22AE59726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39" y="840581"/>
            <a:ext cx="9177122" cy="51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3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0839-5751-47A3-98F9-73EC65E13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3DE5-FEF9-4E86-ADAA-9C9C86F1F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8EA80-4210-4052-80B6-445E8991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515350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AB0F9-0CD3-4CA4-9AFD-A7F50258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508250"/>
            <a:ext cx="5949098" cy="38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4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3CB-5286-4C19-8B41-9E4AB88B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FBFD-2EDE-49E5-B52B-B56E0076B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C9C2B-1074-4F1F-9A08-4C4EB53C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819" y="365125"/>
            <a:ext cx="6534150" cy="208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4852C-B6CF-4A45-965B-771C854C1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820" y="2461420"/>
            <a:ext cx="5186364" cy="42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92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483D-9A37-482D-8E91-BB46DA90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Missing Argument Can Be Dangerous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C05D-9042-44E3-A3B7-00E02868C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2A5E4-E605-450A-96CA-627113E6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47002" cy="39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81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2D41-467D-496E-8E33-BABABC09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Vulnerable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207D-740C-4CD7-9D2B-53D62769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1FE25-261D-4AB9-8569-A62E58EA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5724"/>
            <a:ext cx="6954729" cy="54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62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CE61-1C29-438D-9088-BEAFC8C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Vulnerable </a:t>
            </a:r>
            <a:r>
              <a:rPr lang="en-US" dirty="0" err="1"/>
              <a:t>Progam</a:t>
            </a:r>
            <a:r>
              <a:rPr lang="en-US" dirty="0"/>
              <a:t> Stack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D5CAA6-5CF4-451D-8635-2457E413C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119" y="1825625"/>
            <a:ext cx="5478432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61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65E3-16EC-41B2-843F-FDEEA88A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C8C1-7BEB-4F74-B7FE-D5993F590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44D00-746C-423B-A2E8-898CB4192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485237" cy="18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85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65E3-16EC-41B2-843F-FDEEA88A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Out Data On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C8C1-7BEB-4F74-B7FE-D5993F590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3D0D2-8ED1-435B-8056-04AA6D4A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80389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8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32AF-6EF7-4DEE-A9F4-2603A934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Program’s Data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D5F1-6C34-4700-AD05-BD3D3B5A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C3B2A-08FC-490B-AC03-E90AE76D9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95919" cy="202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7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EE093-F5C4-4EDF-A88B-8587081F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17875-F858-4BE4-AFA6-06BFC20BD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E5CB7-A6DF-4DE1-86E3-BC0DB82C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616505" cy="41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67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8DB3-640B-4B7F-8D0E-F2728561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083D-8C99-4A20-95DE-BA938AEE2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Security (A Hands on Approach) – Wenliang Du (Syracuse University)</a:t>
            </a:r>
          </a:p>
          <a:p>
            <a:pPr lvl="1"/>
            <a:r>
              <a:rPr lang="en-US" dirty="0"/>
              <a:t>Chapter 5, 6, 7</a:t>
            </a:r>
          </a:p>
        </p:txBody>
      </p:sp>
    </p:spTree>
    <p:extLst>
      <p:ext uri="{BB962C8B-B14F-4D97-AF65-F5344CB8AC3E}">
        <p14:creationId xmlns:p14="http://schemas.microsoft.com/office/powerpoint/2010/main" val="68849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66B2-55D6-4133-8CC6-95BF8435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Address of system() and exit()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0B45E-95D9-4A9B-8692-EB4B508D3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43D0B-6B38-40DE-B265-1972493C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87" y="1825625"/>
            <a:ext cx="9749345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4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1E5D-FC11-476F-A8DE-A325E717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Address of string “\bin\</a:t>
            </a:r>
            <a:r>
              <a:rPr lang="en-US" dirty="0" err="1"/>
              <a:t>sh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9C12-3C47-470E-AEE3-6244CE0CC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8C59E-3A95-4570-8308-704866B1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5142827" cy="2675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1B23F-0C26-47EC-9BA3-5E8DE15C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866" y="1829801"/>
            <a:ext cx="29241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281-8FF1-4CCF-83CE-624F7CAB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: Filename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D69AB-E100-4F6E-BED4-8CE566AE8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D9102-7ADB-4F2A-80F4-A0D77343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702016" cy="38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2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4F02-F236-4FDA-BD8E-85712D729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23C58-597F-4218-BA05-D28A51ECB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864" y="2623498"/>
            <a:ext cx="5288271" cy="32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2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387</Words>
  <Application>Microsoft Office PowerPoint</Application>
  <PresentationFormat>Widescreen</PresentationFormat>
  <Paragraphs>69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Software Security</vt:lpstr>
      <vt:lpstr>Return-to-Libc Attack</vt:lpstr>
      <vt:lpstr>Idea</vt:lpstr>
      <vt:lpstr>Environment</vt:lpstr>
      <vt:lpstr>Tasks</vt:lpstr>
      <vt:lpstr>Finding Address of system() and exit()</vt:lpstr>
      <vt:lpstr>Finding Address of string “\bin\sh”</vt:lpstr>
      <vt:lpstr>Caution : Filename length</vt:lpstr>
      <vt:lpstr>Stack Frame</vt:lpstr>
      <vt:lpstr>Function Prologue</vt:lpstr>
      <vt:lpstr>Function Epilogue</vt:lpstr>
      <vt:lpstr>Example</vt:lpstr>
      <vt:lpstr>Launching the Attack</vt:lpstr>
      <vt:lpstr>Launching the Attack</vt:lpstr>
      <vt:lpstr>PowerPoint Presentation</vt:lpstr>
      <vt:lpstr>Launching the Attack</vt:lpstr>
      <vt:lpstr>Race Condition Vulnerability</vt:lpstr>
      <vt:lpstr>Race Condition Vulnerability</vt:lpstr>
      <vt:lpstr>Time-of-Check Time-of-Use (TOCTOU)</vt:lpstr>
      <vt:lpstr>Example Vulnerable Program</vt:lpstr>
      <vt:lpstr>Attacker Code Sample</vt:lpstr>
      <vt:lpstr>PowerPoint Presentation</vt:lpstr>
      <vt:lpstr>Race Condition Vulnerability</vt:lpstr>
      <vt:lpstr>Another Example</vt:lpstr>
      <vt:lpstr>PowerPoint Presentation</vt:lpstr>
      <vt:lpstr>Setup</vt:lpstr>
      <vt:lpstr>Target File : /etc/password</vt:lpstr>
      <vt:lpstr>The Target Process</vt:lpstr>
      <vt:lpstr>The Attack Process</vt:lpstr>
      <vt:lpstr>Monitor The Result</vt:lpstr>
      <vt:lpstr>Running the Exploit</vt:lpstr>
      <vt:lpstr>Countermeasures</vt:lpstr>
      <vt:lpstr>Countermeasures</vt:lpstr>
      <vt:lpstr>Countermeasures</vt:lpstr>
      <vt:lpstr>PowerPoint Presentation</vt:lpstr>
      <vt:lpstr>Countermeasures</vt:lpstr>
      <vt:lpstr>Countermeasures</vt:lpstr>
      <vt:lpstr>Format String Vulnerability</vt:lpstr>
      <vt:lpstr>Functions with variable no. of Arguments</vt:lpstr>
      <vt:lpstr>PowerPoint Presentation</vt:lpstr>
      <vt:lpstr>PowerPoint Presentation</vt:lpstr>
      <vt:lpstr>PowerPoint Presentation</vt:lpstr>
      <vt:lpstr>PowerPoint Presentation</vt:lpstr>
      <vt:lpstr>When Missing Argument Can Be Dangerous</vt:lpstr>
      <vt:lpstr>Example Vulnerable Program</vt:lpstr>
      <vt:lpstr>Vulnerable Progam Stack Layout</vt:lpstr>
      <vt:lpstr>Crash The Program</vt:lpstr>
      <vt:lpstr>Print Out Data On the Stack</vt:lpstr>
      <vt:lpstr>Change Program’s Data in Memory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Security</dc:title>
  <dc:creator>Syed Md. Mukit Rashid</dc:creator>
  <cp:lastModifiedBy>Syed Md. Mukit Rashid</cp:lastModifiedBy>
  <cp:revision>21</cp:revision>
  <dcterms:created xsi:type="dcterms:W3CDTF">2022-07-31T00:56:25Z</dcterms:created>
  <dcterms:modified xsi:type="dcterms:W3CDTF">2022-08-03T00:53:46Z</dcterms:modified>
</cp:coreProperties>
</file>